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71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2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83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8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1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1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9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86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10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2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16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40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4546-3C99-4154-8633-F27D1AA47B93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B5BE-092D-4E87-BF90-30C458866B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I bambini e le bambine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delle </a:t>
            </a:r>
            <a:r>
              <a:rPr lang="it-IT" sz="4000" dirty="0"/>
              <a:t>classi </a:t>
            </a:r>
            <a:br>
              <a:rPr lang="it-IT" sz="4000" dirty="0"/>
            </a:br>
            <a:r>
              <a:rPr lang="it-IT" sz="4000" b="1" u="sng" dirty="0"/>
              <a:t>1^A – 1^B – 1^C</a:t>
            </a:r>
            <a:br>
              <a:rPr lang="it-IT" sz="4000" b="1" u="sng" dirty="0"/>
            </a:br>
            <a:r>
              <a:rPr lang="it-IT" sz="4000" dirty="0"/>
              <a:t>della Scuola Primaria </a:t>
            </a:r>
            <a:r>
              <a:rPr lang="it-IT" sz="4000" dirty="0" err="1"/>
              <a:t>G.Rodari</a:t>
            </a:r>
            <a:r>
              <a:rPr lang="it-IT" sz="4000" dirty="0"/>
              <a:t> </a:t>
            </a:r>
            <a:br>
              <a:rPr lang="it-IT" sz="4000" dirty="0"/>
            </a:br>
            <a:r>
              <a:rPr lang="it-IT" sz="4000" dirty="0"/>
              <a:t>I.C. TORTONA A – Tortona (AL)</a:t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dirty="0"/>
              <a:t>presentano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5198" y="4437112"/>
            <a:ext cx="7848872" cy="1752600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BLANCA" panose="02000000000000000000" pitchFamily="2" charset="0"/>
              </a:rPr>
              <a:t>IL TRENO DEI DESIDERI</a:t>
            </a:r>
            <a:endParaRPr lang="it-IT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2020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Dagli scatoloni e ritagli di carta da tappezzeria…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923928" y="1320538"/>
            <a:ext cx="828092" cy="1026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47610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ai vagoni del nostro treno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34">
            <a:off x="147009" y="3940360"/>
            <a:ext cx="3192822" cy="19817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930">
            <a:off x="5794559" y="3830766"/>
            <a:ext cx="3180267" cy="1788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14865"/>
            <a:ext cx="2088232" cy="32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Dalla scatola di scarpe e i rotoli di carta da cucina…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923928" y="1388968"/>
            <a:ext cx="936104" cy="1660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04987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alla macchina dell’addizione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6416">
            <a:off x="5142" y="4143512"/>
            <a:ext cx="2651787" cy="14916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6324">
            <a:off x="6029785" y="4167076"/>
            <a:ext cx="3152578" cy="17733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07" y="3696210"/>
            <a:ext cx="1604777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Dai ritagli di cartone e cartoncino… 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923928" y="1388969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307414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alle ruote del nostro treno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45">
            <a:off x="603988" y="4086851"/>
            <a:ext cx="2747797" cy="20608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96233"/>
            <a:ext cx="4284476" cy="2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8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Dai tappi delle bottiglie e ritagli di carta adesiva…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995936" y="1372713"/>
            <a:ext cx="82809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88488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al gioco del </a:t>
            </a:r>
            <a:r>
              <a:rPr lang="it-IT" sz="3600" dirty="0" err="1"/>
              <a:t>memory</a:t>
            </a:r>
            <a:r>
              <a:rPr lang="it-IT" sz="3600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38656"/>
            <a:ext cx="3556964" cy="20007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398">
            <a:off x="5570272" y="3799565"/>
            <a:ext cx="3269151" cy="18388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4" y="5073648"/>
            <a:ext cx="2787803" cy="15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Da un vecchio </a:t>
            </a:r>
            <a:r>
              <a:rPr lang="it-IT" sz="3600" dirty="0" err="1"/>
              <a:t>appendino</a:t>
            </a:r>
            <a:r>
              <a:rPr lang="it-IT" sz="3600" dirty="0"/>
              <a:t> e mollette inutilizzate a…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862861" y="1465882"/>
            <a:ext cx="108012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75556" y="31409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la macchina della sottrazione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86" y="3670081"/>
            <a:ext cx="2120390" cy="30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113">
            <a:off x="1148037" y="4126213"/>
            <a:ext cx="24145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0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Da una borsa di plastica, nastro adesivo e tappi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995936" y="1604993"/>
            <a:ext cx="720080" cy="1391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10583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alla base e alle pedine per il gioco del tris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478">
            <a:off x="5755897" y="4341465"/>
            <a:ext cx="3203848" cy="18021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738">
            <a:off x="135544" y="4407908"/>
            <a:ext cx="2967608" cy="16692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48453"/>
            <a:ext cx="1872208" cy="30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7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5322" y="125953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Piano piano il nostro </a:t>
            </a:r>
            <a:r>
              <a:rPr lang="it-IT" sz="3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Treno dei Desideri </a:t>
            </a:r>
            <a:r>
              <a:rPr lang="it-IT" sz="3600" dirty="0"/>
              <a:t>sta prendendo forma…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" y="2492896"/>
            <a:ext cx="7326560" cy="412119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6455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Ma come tutti ben sapete un treno può avere tanti, tanti e tanti vagoni e quindi la nostra esperienza non è di certo finita qua!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569" y="2967335"/>
            <a:ext cx="8560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77765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0466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Nel maneggiare tutti questi materiali ci è venuta voglia, anche alla luce delle notizie che quotidianamente i media ci trasmettono, di approfondire l’argomento </a:t>
            </a:r>
            <a:endParaRPr lang="it-IT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88457" y="292494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086">
            <a:off x="217974" y="4230821"/>
            <a:ext cx="3099411" cy="17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122">
            <a:off x="6249562" y="385068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61" y="427785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85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3460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Dopo aver visto tutti insieme alcuni video che parlavano dell’inquinamento della plastica…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4605"/>
            <a:ext cx="4023289" cy="28047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0" y="1614605"/>
            <a:ext cx="4283968" cy="240973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97" y="4575686"/>
            <a:ext cx="3757584" cy="211364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9384"/>
            <a:ext cx="3855057" cy="21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7667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In questo nuovo percorso alla Scuola Primaria abbiamo avuto la fortuna di incontrare un simpatico personaggio: 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l’Omino dei Sogni</a:t>
            </a:r>
            <a:r>
              <a:rPr lang="it-IT" sz="3600" dirty="0"/>
              <a:t>, che ci ha guidati verso nuove conoscenze e nuove scoperte.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798"/>
            <a:ext cx="32004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8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</a:rPr>
              <a:t>…e in particolare ci ha colpiti molto quello della balena morta per aver ingoiato chili di plastica presente nel mare…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108280" cy="39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166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…ci siamo chiesti: «Cosa succede davvero alla plastica dispersa in mare?» </a:t>
            </a:r>
          </a:p>
          <a:p>
            <a:r>
              <a:rPr lang="it-IT" sz="3200" dirty="0"/>
              <a:t>Ci vogliamo mettere il naso direttamente; così insieme alle nostre maestre siamo andati nel laboratorio di scienze, abbiamo preso pezzi di plastica differenti: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5" y="3163620"/>
            <a:ext cx="3131840" cy="23488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80928"/>
            <a:ext cx="2915816" cy="21868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45051"/>
            <a:ext cx="3085509" cy="23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0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4417" y="188640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/>
              <a:t>tappi di bottiglie,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/>
              <a:t>una bottiglietta di plastica,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/>
              <a:t>bicchieri di plastica della mensa,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/>
              <a:t>un sacchetto di plastica vecchia,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/>
              <a:t>un sacchetto nuovo di plastica biodegradabile </a:t>
            </a:r>
          </a:p>
          <a:p>
            <a:endParaRPr lang="it-IT" sz="2800" dirty="0"/>
          </a:p>
          <a:p>
            <a:r>
              <a:rPr lang="it-IT" sz="2800" dirty="0"/>
              <a:t>e li abbiamo tagliati a pezzettini…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6" y="3429000"/>
            <a:ext cx="2771800" cy="2078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2"/>
            <a:ext cx="3186100" cy="238957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05" y="4498053"/>
            <a:ext cx="2916684" cy="21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369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555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…abbiamo quindi provato a immergerli sia nei barattoli contenenti acqua dolce, sia in quelli con acqua salata.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2" y="1700808"/>
            <a:ext cx="3851920" cy="28889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67944" cy="22882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19409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0591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Ora li abbiamo lasciati nell’acqua e a distanza di tempo andremo ad osservare cosa succederà alla nostra plastica…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4" y="1481882"/>
            <a:ext cx="3275856" cy="24568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08" y="4149080"/>
            <a:ext cx="4433968" cy="24941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1882"/>
            <a:ext cx="4433968" cy="24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6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BF52B8C-B410-4D9E-9314-765B230C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98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BE CONTINUED…</a:t>
            </a:r>
            <a:br>
              <a:rPr lang="it-IT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4FF6030-F2BF-4AE0-B146-A72D3F3C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Noi staremo alla scuola primaria per 5 anni e alla nostra plastica cosa succederà?</a:t>
            </a:r>
          </a:p>
          <a:p>
            <a:pPr marL="0" indent="0">
              <a:buNone/>
            </a:pPr>
            <a:r>
              <a:rPr lang="it-IT" dirty="0"/>
              <a:t>Anche in questo caso pensiamo sia giusto dire…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/>
              <a:t>                                   </a:t>
            </a:r>
          </a:p>
          <a:p>
            <a:pPr marL="0" indent="0" algn="r">
              <a:buNone/>
            </a:pPr>
            <a:r>
              <a:rPr lang="it-IT" dirty="0"/>
              <a:t> </a:t>
            </a:r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/>
              <a:t>I bambini e le bambine delle classi prime</a:t>
            </a:r>
          </a:p>
        </p:txBody>
      </p:sp>
    </p:spTree>
    <p:extLst>
      <p:ext uri="{BB962C8B-B14F-4D97-AF65-F5344CB8AC3E}">
        <p14:creationId xmlns:p14="http://schemas.microsoft.com/office/powerpoint/2010/main" val="334301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ola 1"/>
          <p:cNvSpPr/>
          <p:nvPr/>
        </p:nvSpPr>
        <p:spPr>
          <a:xfrm>
            <a:off x="539552" y="2132856"/>
            <a:ext cx="7848872" cy="453650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287519" y="3077669"/>
            <a:ext cx="66247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«NULLA SI CREA, NULLA SI DISTRUGGE, TUTTO SI TRASFORMA»</a:t>
            </a:r>
          </a:p>
          <a:p>
            <a:pPr algn="ctr"/>
            <a:r>
              <a:rPr lang="it-IT" dirty="0"/>
              <a:t>                                                                        </a:t>
            </a:r>
          </a:p>
          <a:p>
            <a:pPr algn="ctr"/>
            <a:r>
              <a:rPr lang="it-IT" dirty="0"/>
              <a:t>                                                                     </a:t>
            </a:r>
            <a:r>
              <a:rPr lang="it-IT" sz="2800" dirty="0" err="1"/>
              <a:t>Lavoisier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1732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Un giorno ci ha fatto trovare questa frase scritta alla LIM e ci ha suggerito di riflettere…</a:t>
            </a:r>
          </a:p>
        </p:txBody>
      </p:sp>
    </p:spTree>
    <p:extLst>
      <p:ext uri="{BB962C8B-B14F-4D97-AF65-F5344CB8AC3E}">
        <p14:creationId xmlns:p14="http://schemas.microsoft.com/office/powerpoint/2010/main" val="6885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1663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Qualche giorno dopo è venuta a trovarci la nostra amica Elisa che ci ha tanto parlato di rifiuti e riciclo. Ci ha un po’ «aperto gli occhi» su queste attuali problematiche e 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4956"/>
            <a:ext cx="3635896" cy="21561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56470"/>
            <a:ext cx="2712614" cy="21246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25144"/>
            <a:ext cx="3168352" cy="19528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53" y="2661078"/>
            <a:ext cx="1614512" cy="16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…le parole di Elisa e la frase che il nostro amico Omino dei Sogni ci ha lasciato ci hanno davvero fatto pensare. Ci siamo confrontati, abbiamo discusso su questi argomenti e ci siamo trovati tutti d’accordo sull’idea che :</a:t>
            </a:r>
          </a:p>
          <a:p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615173" cy="203353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5677"/>
            <a:ext cx="4788024" cy="269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5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2068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600" dirty="0">
                <a:solidFill>
                  <a:srgbClr val="00B0F0"/>
                </a:solidFill>
              </a:rPr>
              <a:t>«SAREBBE BELLO SE POTESSIMO RIUTILIZZARE TUTTO QUELLO CHE CI PASSA PER LE MANI, SE TUTTO POTESSE AVERE PIU’ DI UNA VITA!!!»</a:t>
            </a:r>
          </a:p>
        </p:txBody>
      </p:sp>
      <p:pic>
        <p:nvPicPr>
          <p:cNvPr id="3074" name="Picture 2" descr="Risultati immagini per bottiglie di plas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33" y="2780926"/>
            <a:ext cx="3548336" cy="22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rotolo carta igie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5" y="2873132"/>
            <a:ext cx="3693096" cy="17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isultati immagini per tappi plas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6862" y="4827379"/>
            <a:ext cx="1753215" cy="207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1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4 2"/>
          <p:cNvSpPr/>
          <p:nvPr/>
        </p:nvSpPr>
        <p:spPr>
          <a:xfrm>
            <a:off x="611560" y="620688"/>
            <a:ext cx="8064896" cy="432048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162676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 cosa ci passa quotidianamente per le mani e va poi a finire nella spazzatura? </a:t>
            </a:r>
          </a:p>
          <a:p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89088"/>
            <a:ext cx="2009775" cy="22669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923">
            <a:off x="467544" y="4365104"/>
            <a:ext cx="1180575" cy="20625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921">
            <a:off x="289349" y="252122"/>
            <a:ext cx="905828" cy="15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1343"/>
            <a:ext cx="2771775" cy="16478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724150" cy="1676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66" y="2204864"/>
            <a:ext cx="2686050" cy="17049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2867025" cy="1600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98713"/>
            <a:ext cx="2466975" cy="18478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57" y="4698713"/>
            <a:ext cx="2552700" cy="17907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87" y="2535794"/>
            <a:ext cx="2705100" cy="1685925"/>
          </a:xfrm>
          <a:prstGeom prst="rect">
            <a:avLst/>
          </a:prstGeom>
        </p:spPr>
      </p:pic>
      <p:pic>
        <p:nvPicPr>
          <p:cNvPr id="1026" name="Picture 2" descr="C:\Users\Daniele\Desktop\Progetto rifiuti - peer to peer\images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78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8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76672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/>
              <a:t>Abbiamo quindi pensato di incominciare noi, nel nostro piccolo, a </a:t>
            </a:r>
            <a:r>
              <a:rPr lang="it-IT" sz="3600" dirty="0">
                <a:solidFill>
                  <a:srgbClr val="FF0000"/>
                </a:solidFill>
              </a:rPr>
              <a:t>«TRASFORMARE» </a:t>
            </a:r>
            <a:r>
              <a:rPr lang="it-IT" sz="3600" dirty="0"/>
              <a:t>oggetti comuni e di scarto e riutilizzarli per farli diventare qualcosa di divertente che potessimo usare a scuola e per la scuola!!!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3016"/>
            <a:ext cx="1979712" cy="14847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30" y="3573016"/>
            <a:ext cx="2075723" cy="15567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834" y="4161758"/>
            <a:ext cx="2981739" cy="22363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49" y="5279910"/>
            <a:ext cx="2523772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4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576</Words>
  <Application>Microsoft Office PowerPoint</Application>
  <PresentationFormat>Presentazione su schermo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I bambini e le bambine  delle classi  1^A – 1^B – 1^C della Scuola Primaria G.Rodari  I.C. TORTONA A – Tortona (AL)  presentano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 BE CONTINUED…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bambini e le bambine delle classi 1^A – 1^B – 1^C della Scuola Primaria G.Rodari – I.C. TORTONA A – Tortona (AL)  presentano</dc:title>
  <dc:creator>Daniele Giacchero</dc:creator>
  <cp:lastModifiedBy>Daniele Giacchero</cp:lastModifiedBy>
  <cp:revision>56</cp:revision>
  <dcterms:created xsi:type="dcterms:W3CDTF">2019-05-04T13:39:38Z</dcterms:created>
  <dcterms:modified xsi:type="dcterms:W3CDTF">2019-05-12T16:37:54Z</dcterms:modified>
</cp:coreProperties>
</file>