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9" r:id="rId4"/>
    <p:sldId id="268" r:id="rId5"/>
    <p:sldId id="260" r:id="rId6"/>
    <p:sldId id="269" r:id="rId7"/>
    <p:sldId id="265" r:id="rId8"/>
    <p:sldId id="261" r:id="rId9"/>
    <p:sldId id="262" r:id="rId10"/>
    <p:sldId id="263" r:id="rId11"/>
    <p:sldId id="270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27B262A-9A9D-485A-A859-03C5DD3AF404}">
          <p14:sldIdLst>
            <p14:sldId id="267"/>
            <p14:sldId id="256"/>
            <p14:sldId id="259"/>
            <p14:sldId id="268"/>
            <p14:sldId id="260"/>
            <p14:sldId id="269"/>
          </p14:sldIdLst>
        </p14:section>
        <p14:section name="Sezione senza titolo" id="{CDE9F79C-AD03-472F-B583-9FC6D2AC4E98}">
          <p14:sldIdLst>
            <p14:sldId id="265"/>
            <p14:sldId id="261"/>
            <p14:sldId id="262"/>
            <p14:sldId id="26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82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D376-9788-4AB6-AF96-DE63F40C9EAF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F088-73FB-4B46-A42A-207CED27115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2°A Sandro Pertini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questo progetto abbiamo deciso di utilizzare la plastica,perché pensiamo che sia un materiale buono da riciclare e che </a:t>
            </a:r>
            <a:r>
              <a:rPr lang="it-IT" dirty="0" err="1"/>
              <a:t>utiliziamo</a:t>
            </a:r>
            <a:r>
              <a:rPr lang="it-IT" dirty="0"/>
              <a:t> ogni giorno ma che poi buttiamo quando potremmo fare lavori come questi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5° progetto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Portapenne colorato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 descr="IMG-20190412-WA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2429982" cy="2404864"/>
          </a:xfrm>
        </p:spPr>
      </p:pic>
      <p:pic>
        <p:nvPicPr>
          <p:cNvPr id="5" name="Immagine 4" descr="IMG-20190412-WA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437112"/>
            <a:ext cx="2376264" cy="2088232"/>
          </a:xfrm>
          <a:prstGeom prst="rect">
            <a:avLst/>
          </a:prstGeom>
        </p:spPr>
      </p:pic>
      <p:pic>
        <p:nvPicPr>
          <p:cNvPr id="6" name="Immagine 5" descr="IMG-20190412-WA0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437112"/>
            <a:ext cx="2448272" cy="2088232"/>
          </a:xfrm>
          <a:prstGeom prst="rect">
            <a:avLst/>
          </a:prstGeom>
        </p:spPr>
      </p:pic>
      <p:pic>
        <p:nvPicPr>
          <p:cNvPr id="7" name="Immagine 6" descr="IMG-20190412-WA0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700808"/>
            <a:ext cx="2520280" cy="24186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fare questo portapenne colorate abbiamo preso una bottiglietta di plastica e l’abbiamo tagliata a metà,l’abbiamo colorata con gli acquerelli e con la colla </a:t>
            </a:r>
            <a:r>
              <a:rPr lang="it-IT" dirty="0" err="1"/>
              <a:t>glitterata</a:t>
            </a:r>
            <a:r>
              <a:rPr lang="it-IT" dirty="0"/>
              <a:t> abbiamo ripassato i bordi ed abbiamo creato cosi il nostro </a:t>
            </a:r>
            <a:r>
              <a:rPr lang="it-IT"/>
              <a:t>portapenne colorato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it-IT" dirty="0"/>
              <a:t>1° progetto</a:t>
            </a:r>
            <a:br>
              <a:rPr lang="it-IT" dirty="0"/>
            </a:br>
            <a:r>
              <a:rPr lang="it-IT" dirty="0" err="1">
                <a:solidFill>
                  <a:schemeClr val="tx2"/>
                </a:solidFill>
              </a:rPr>
              <a:t>TAPP-</a:t>
            </a:r>
            <a:r>
              <a:rPr lang="it-IT" dirty="0" err="1">
                <a:solidFill>
                  <a:srgbClr val="00B050"/>
                </a:solidFill>
              </a:rPr>
              <a:t>eco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44906"/>
            <a:ext cx="1781250" cy="23762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72898"/>
            <a:ext cx="1764196" cy="25202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74" y="3645024"/>
            <a:ext cx="1839024" cy="2492896"/>
          </a:xfrm>
          <a:prstGeom prst="rect">
            <a:avLst/>
          </a:prstGeom>
        </p:spPr>
      </p:pic>
      <p:pic>
        <p:nvPicPr>
          <p:cNvPr id="9" name="Immagine 8" descr="IMG_20190427_135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717032"/>
            <a:ext cx="1851670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nostro </a:t>
            </a:r>
            <a:r>
              <a:rPr lang="it-IT" dirty="0" err="1"/>
              <a:t>tapp-eco</a:t>
            </a:r>
            <a:r>
              <a:rPr lang="it-IT" dirty="0"/>
              <a:t>  è uno zerbino costruito con 2 materiali;dei tappi(in plastica) ed 1 filo di </a:t>
            </a:r>
            <a:r>
              <a:rPr lang="it-IT" dirty="0" err="1"/>
              <a:t>ferro.Abbiamo</a:t>
            </a:r>
            <a:r>
              <a:rPr lang="it-IT" dirty="0"/>
              <a:t> bucato ogni tappo ai lati e li abbiamo uniti con il filo di ferro così da creare questo zerbino,crearlo, ci è sembrata un’idea creativa anche perché è un oggetto di uso quotidiano molto utile.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2° progetto</a:t>
            </a:r>
            <a:br>
              <a:rPr lang="it-IT" dirty="0"/>
            </a:br>
            <a:r>
              <a:rPr lang="it-IT" dirty="0" err="1">
                <a:solidFill>
                  <a:schemeClr val="tx2"/>
                </a:solidFill>
              </a:rPr>
              <a:t>Blue</a:t>
            </a:r>
            <a:r>
              <a:rPr lang="it-IT" dirty="0">
                <a:solidFill>
                  <a:schemeClr val="tx2"/>
                </a:solidFill>
              </a:rPr>
              <a:t> World</a:t>
            </a:r>
            <a:endParaRPr lang="it-IT" dirty="0"/>
          </a:p>
        </p:txBody>
      </p:sp>
      <p:pic>
        <p:nvPicPr>
          <p:cNvPr id="4" name="Segnaposto contenuto 3" descr="IMG-20190407-WA00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2666461" cy="2147021"/>
          </a:xfrm>
        </p:spPr>
      </p:pic>
      <p:pic>
        <p:nvPicPr>
          <p:cNvPr id="5" name="Immagine 4" descr="IMG-20190407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040526" cy="2376264"/>
          </a:xfrm>
          <a:prstGeom prst="rect">
            <a:avLst/>
          </a:prstGeom>
        </p:spPr>
      </p:pic>
      <p:pic>
        <p:nvPicPr>
          <p:cNvPr id="7" name="Immagine 6" descr="IMG-20190407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77072"/>
            <a:ext cx="2808312" cy="2232248"/>
          </a:xfrm>
          <a:prstGeom prst="rect">
            <a:avLst/>
          </a:prstGeom>
        </p:spPr>
      </p:pic>
      <p:pic>
        <p:nvPicPr>
          <p:cNvPr id="8" name="Immagine 7" descr="IMG-20190407-WA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149080"/>
            <a:ext cx="3016002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nostro progetto «BLUE WORLD» sono degli occhiali che servono, appunto, per vedere il mondo blu. Abbiamo pensato a quest’idea perché il mondo è sempre più grigio e volevamo vederlo in un altro modo. Questi occhiali sono fatti di plastica: abbiamo utilizzato due bottiglie blu per le lenti, un elastico per legarli alla testa e 4 strisce di stoffa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3° Progetto</a:t>
            </a:r>
            <a:br>
              <a:rPr lang="it-IT" dirty="0"/>
            </a:b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Clebottle</a:t>
            </a:r>
            <a:endParaRPr lang="it-IT" dirty="0"/>
          </a:p>
        </p:txBody>
      </p:sp>
      <p:pic>
        <p:nvPicPr>
          <p:cNvPr id="4" name="Segnaposto contenuto 3" descr="IMG-20190407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273300" cy="2620888"/>
          </a:xfrm>
        </p:spPr>
      </p:pic>
      <p:pic>
        <p:nvPicPr>
          <p:cNvPr id="5" name="Immagine 4" descr="IMG-20190407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1088"/>
            <a:ext cx="2211710" cy="2376264"/>
          </a:xfrm>
          <a:prstGeom prst="rect">
            <a:avLst/>
          </a:prstGeom>
        </p:spPr>
      </p:pic>
      <p:pic>
        <p:nvPicPr>
          <p:cNvPr id="6" name="Immagine 5" descr="IMG-20190407-WA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65104"/>
            <a:ext cx="2160240" cy="2016224"/>
          </a:xfrm>
          <a:prstGeom prst="rect">
            <a:avLst/>
          </a:prstGeom>
        </p:spPr>
      </p:pic>
      <p:pic>
        <p:nvPicPr>
          <p:cNvPr id="7" name="Immagine 6" descr="IMG-20190407-WA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412776"/>
            <a:ext cx="2664296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Per prima cosa ci siamo procurati 2  bottiglie di plastica di uguale misura e perfettamente pulite.</a:t>
            </a:r>
          </a:p>
          <a:p>
            <a:pPr marL="0" indent="0">
              <a:buNone/>
            </a:pPr>
            <a:r>
              <a:rPr lang="it-IT" sz="2000" dirty="0"/>
              <a:t>In seguito le abbiamo tagliate all’incirca a </a:t>
            </a:r>
            <a:r>
              <a:rPr lang="it-IT" sz="2000" dirty="0" err="1"/>
              <a:t>metà;con</a:t>
            </a:r>
            <a:r>
              <a:rPr lang="it-IT" sz="2000" dirty="0"/>
              <a:t> le tempere ed i pennelli siamo quindi andati a decorarli con puntini a pois ed a righe.</a:t>
            </a:r>
          </a:p>
          <a:p>
            <a:pPr marL="0" indent="0">
              <a:buNone/>
            </a:pPr>
            <a:r>
              <a:rPr lang="it-IT" sz="2000" dirty="0"/>
              <a:t>Successivamente, con la colla a caldo abbiamo incollato le due parti di ciascuna </a:t>
            </a:r>
            <a:r>
              <a:rPr lang="it-IT" sz="2000" dirty="0" err="1"/>
              <a:t>bottiglia;con</a:t>
            </a:r>
            <a:r>
              <a:rPr lang="it-IT" sz="2000" dirty="0"/>
              <a:t> le </a:t>
            </a:r>
            <a:r>
              <a:rPr lang="it-IT" sz="2000" dirty="0" err="1"/>
              <a:t>forbici,quindi,abbiamo</a:t>
            </a:r>
            <a:r>
              <a:rPr lang="it-IT" sz="2000" dirty="0"/>
              <a:t> forato il tappo e, dentro ad 1 delle 2 </a:t>
            </a:r>
            <a:r>
              <a:rPr lang="it-IT" sz="2000" dirty="0" err="1"/>
              <a:t>bottiglie,abbiamo</a:t>
            </a:r>
            <a:r>
              <a:rPr lang="it-IT" sz="2000" dirty="0"/>
              <a:t> versato la sabbia.</a:t>
            </a:r>
          </a:p>
          <a:p>
            <a:pPr marL="0" indent="0">
              <a:buNone/>
            </a:pPr>
            <a:r>
              <a:rPr lang="it-IT" sz="2000" dirty="0"/>
              <a:t>A questo punto ha avuto inizio la parte più </a:t>
            </a:r>
            <a:r>
              <a:rPr lang="it-IT" sz="2000" dirty="0" err="1"/>
              <a:t>difficile:unire</a:t>
            </a:r>
            <a:r>
              <a:rPr lang="it-IT" sz="2000" dirty="0"/>
              <a:t> insieme le 2 </a:t>
            </a:r>
            <a:r>
              <a:rPr lang="it-IT" sz="2000" dirty="0" err="1"/>
              <a:t>bottiglie.Una</a:t>
            </a:r>
            <a:r>
              <a:rPr lang="it-IT" sz="2000" dirty="0"/>
              <a:t> volta posta la bottiglia vuota sopra a quella piena di </a:t>
            </a:r>
            <a:r>
              <a:rPr lang="it-IT" sz="2000" dirty="0" err="1"/>
              <a:t>sabbia,le</a:t>
            </a:r>
            <a:r>
              <a:rPr lang="it-IT" sz="2000" dirty="0"/>
              <a:t> abbiamo esattamente fatte combaciare all’altezza della loro ‘bocca’.</a:t>
            </a:r>
          </a:p>
          <a:p>
            <a:pPr marL="0" indent="0">
              <a:buNone/>
            </a:pPr>
            <a:r>
              <a:rPr lang="it-IT" sz="2000" dirty="0"/>
              <a:t>Infine, per tenerle saldamente </a:t>
            </a:r>
            <a:r>
              <a:rPr lang="it-IT" sz="2000" dirty="0" err="1"/>
              <a:t>attacate</a:t>
            </a:r>
            <a:r>
              <a:rPr lang="it-IT" sz="2000" dirty="0"/>
              <a:t> e assicurarci che non si separassero, abbiamo utilizzato la colla a caldo lungo il bordo della chiusura del tappo.</a:t>
            </a:r>
          </a:p>
          <a:p>
            <a:pPr marL="0" indent="0">
              <a:buNone/>
            </a:pPr>
            <a:r>
              <a:rPr lang="it-IT" sz="2000" dirty="0"/>
              <a:t>Lo scopo di questo lavoro è stato quello di ricreare una clessidra utilizzando come  materiale fondamentale la plastica ricavata da al alcune </a:t>
            </a:r>
            <a:r>
              <a:rPr lang="it-IT" sz="2000" dirty="0" err="1"/>
              <a:t>bottiglie.Tale</a:t>
            </a:r>
            <a:r>
              <a:rPr lang="it-IT" sz="2000" dirty="0"/>
              <a:t> oggetto dovrebbe servire per misurare il tempo </a:t>
            </a:r>
            <a:r>
              <a:rPr lang="it-IT" sz="2000" dirty="0" err="1"/>
              <a:t>come,ad</a:t>
            </a:r>
            <a:r>
              <a:rPr lang="it-IT" sz="2000" dirty="0"/>
              <a:t> esempio quello relativo all’intervallo della mattinata scolastica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RICICLARE è MEGLIO CHE BUTTARE!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4° progetto</a:t>
            </a:r>
            <a:br>
              <a:rPr lang="it-IT" dirty="0"/>
            </a:br>
            <a:r>
              <a:rPr lang="it-IT" dirty="0" err="1">
                <a:solidFill>
                  <a:schemeClr val="accent2"/>
                </a:solidFill>
              </a:rPr>
              <a:t>Marvelous</a:t>
            </a:r>
            <a:r>
              <a:rPr lang="it-IT" dirty="0">
                <a:solidFill>
                  <a:schemeClr val="accent2"/>
                </a:solidFill>
              </a:rPr>
              <a:t> Box</a:t>
            </a:r>
            <a:endParaRPr lang="it-IT" dirty="0"/>
          </a:p>
        </p:txBody>
      </p:sp>
      <p:pic>
        <p:nvPicPr>
          <p:cNvPr id="4" name="Segnaposto contenuto 3" descr="IMG-20190409-WA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5437" y="2257236"/>
            <a:ext cx="2328575" cy="3070855"/>
          </a:xfrm>
        </p:spPr>
      </p:pic>
      <p:pic>
        <p:nvPicPr>
          <p:cNvPr id="5" name="Immagine 4" descr="IMG-20190409-WA001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528392" cy="4653136"/>
          </a:xfrm>
          <a:prstGeom prst="rect">
            <a:avLst/>
          </a:prstGeom>
        </p:spPr>
      </p:pic>
      <p:pic>
        <p:nvPicPr>
          <p:cNvPr id="7" name="Immagine 6" descr="IMG-20190409-WA001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888432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Per prima cosa abbiamo tagliato le estremità delle 2 bottiglie ed in seguito abbiamo bucato le due parti in modo da poter cucire la </a:t>
            </a:r>
            <a:r>
              <a:rPr lang="it-IT" dirty="0" err="1"/>
              <a:t>cerniera.Finiti</a:t>
            </a:r>
            <a:r>
              <a:rPr lang="it-IT" dirty="0"/>
              <a:t> questi due passaggi si poteva notare che l’oggetto iniziava a prendere forma</a:t>
            </a:r>
          </a:p>
          <a:p>
            <a:r>
              <a:rPr lang="it-IT" dirty="0"/>
              <a:t>Infine per decorarlo abbiamo utilizzato due “ occhi pazzerelli” sulla parte sopra la cerniera e le tempere per disegnare delle decorazioni floreali sulla superficie </a:t>
            </a:r>
            <a:r>
              <a:rPr lang="it-IT" dirty="0" err="1"/>
              <a:t>inferiore.L’idea</a:t>
            </a:r>
            <a:r>
              <a:rPr lang="it-IT" dirty="0"/>
              <a:t> per costruire questo oggetto ci è venuta in mente perché volevamo riutilizzare delle cose che molto probabilmente sarebbero andate a inquinare  o comunque sarebbero state inutili,con questo progetto speriamo di far arrivare il messaggio che a noi è arrivato,cioè quello di non sprecare niente e cercare di riutilizzare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542</Words>
  <Application>Microsoft Office PowerPoint</Application>
  <PresentationFormat>Presentazione su schermo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2°A Sandro Pertini</vt:lpstr>
      <vt:lpstr>1° progetto TAPP-eco</vt:lpstr>
      <vt:lpstr>Presentazione standard di PowerPoint</vt:lpstr>
      <vt:lpstr>2° progetto Blue World</vt:lpstr>
      <vt:lpstr>Presentazione standard di PowerPoint</vt:lpstr>
      <vt:lpstr>3° Progetto Clebottle</vt:lpstr>
      <vt:lpstr>Presentazione standard di PowerPoint</vt:lpstr>
      <vt:lpstr>4° progetto Marvelous Box</vt:lpstr>
      <vt:lpstr>Presentazione standard di PowerPoint</vt:lpstr>
      <vt:lpstr>5° progetto Portapenne colorato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Tecnologia</dc:title>
  <dc:creator>Mario</dc:creator>
  <cp:lastModifiedBy>Elisa Tosonotti</cp:lastModifiedBy>
  <cp:revision>7</cp:revision>
  <dcterms:created xsi:type="dcterms:W3CDTF">2019-04-12T17:36:49Z</dcterms:created>
  <dcterms:modified xsi:type="dcterms:W3CDTF">2019-04-29T07:27:32Z</dcterms:modified>
</cp:coreProperties>
</file>