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chele Dellaria\Desktop\DIDATTICA\OVADA\2018-2019\RICICLO\CONCORSO CLASSI 2\CLASSE II B\IMG_20190215_15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" y="2071678"/>
            <a:ext cx="2689265" cy="3528562"/>
          </a:xfrm>
          <a:prstGeom prst="rect">
            <a:avLst/>
          </a:prstGeom>
          <a:noFill/>
        </p:spPr>
      </p:pic>
      <p:pic>
        <p:nvPicPr>
          <p:cNvPr id="1029" name="Picture 5" descr="C:\Users\Michele Dellaria\Desktop\DIDATTICA\OVADA\2018-2019\RICICLO\CONCORSO CLASSI 2\CLASSE II B\IMG_20190218_155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3964" y="2071678"/>
            <a:ext cx="6096000" cy="3429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714348" y="285728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ISTITUTO COMPRENSIVO “SANDRO PERTINI “ OVADA</a:t>
            </a:r>
          </a:p>
          <a:p>
            <a:r>
              <a:rPr lang="it-IT" dirty="0" smtClean="0"/>
              <a:t>Scuola Secondaria di I grado</a:t>
            </a:r>
          </a:p>
          <a:p>
            <a:r>
              <a:rPr lang="it-IT" b="1" dirty="0" smtClean="0"/>
              <a:t>Educazione Ambientale </a:t>
            </a:r>
            <a:r>
              <a:rPr lang="it-IT" b="1" dirty="0" err="1" smtClean="0"/>
              <a:t>a.s.</a:t>
            </a:r>
            <a:r>
              <a:rPr lang="it-IT" b="1" dirty="0" smtClean="0"/>
              <a:t>  2018   – 2019 </a:t>
            </a:r>
          </a:p>
          <a:p>
            <a:r>
              <a:rPr lang="it-IT" dirty="0" smtClean="0"/>
              <a:t>Prof. Michele </a:t>
            </a:r>
            <a:r>
              <a:rPr lang="it-IT" dirty="0" err="1" smtClean="0"/>
              <a:t>Dellaria</a:t>
            </a:r>
            <a:endParaRPr lang="it-IT" dirty="0" smtClean="0"/>
          </a:p>
          <a:p>
            <a:r>
              <a:rPr lang="it-IT" dirty="0" smtClean="0"/>
              <a:t>Classe  2 ^  B      Allievi n. 23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00496" y="571501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“ LA NAVE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PLASTICA</a:t>
            </a:r>
            <a:r>
              <a:rPr lang="it-IT" i="1" dirty="0" smtClean="0"/>
              <a:t>” </a:t>
            </a:r>
          </a:p>
          <a:p>
            <a:r>
              <a:rPr lang="it-IT" i="1" dirty="0" smtClean="0"/>
              <a:t>Per la pulizia dei mari dall’inquinamento della plastica.</a:t>
            </a:r>
            <a:endParaRPr lang="it-IT" i="1" dirty="0"/>
          </a:p>
        </p:txBody>
      </p:sp>
      <p:pic>
        <p:nvPicPr>
          <p:cNvPr id="5" name="Jovanotti - Oh Vi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6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e Dellaria\Desktop\DIDATTICA\OVADA\2018-2019\RICICLO\CONCORSO CLASSI 2\CLASSE II B\IMG_20190218_155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9" y="980728"/>
            <a:ext cx="5500726" cy="5179146"/>
          </a:xfrm>
          <a:prstGeom prst="rect">
            <a:avLst/>
          </a:prstGeom>
          <a:noFill/>
        </p:spPr>
      </p:pic>
      <p:pic>
        <p:nvPicPr>
          <p:cNvPr id="2051" name="Picture 3" descr="C:\Users\Michele Dellaria\Desktop\DIDATTICA\OVADA\2018-2019\RICICLO\CONCORSO CLASSI 2\CLASSE II B\IMG_20190301_150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811" y="2391586"/>
            <a:ext cx="3600345" cy="23574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chele Dellaria\Desktop\DIDATTICA\OVADA\2018-2019\RICICLO\CONCORSO CLASSI 2\CLASSE II B\IMG_20190301_15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50" y="3600000"/>
            <a:ext cx="5357850" cy="3013791"/>
          </a:xfrm>
          <a:prstGeom prst="rect">
            <a:avLst/>
          </a:prstGeom>
          <a:noFill/>
        </p:spPr>
      </p:pic>
      <p:pic>
        <p:nvPicPr>
          <p:cNvPr id="3076" name="Picture 4" descr="C:\Users\Michele Dellaria\Desktop\DIDATTICA\OVADA\2018-2019\RICICLO\CONCORSO CLASSI 2\CLASSE II B\IMG_20190301_150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00000" cy="3600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00034" y="41433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“</a:t>
            </a:r>
            <a:r>
              <a:rPr lang="it-IT" b="1" i="1" dirty="0" smtClean="0"/>
              <a:t>LA CASA SULL’ ACQUA</a:t>
            </a:r>
            <a:r>
              <a:rPr lang="it-IT" i="1" dirty="0" smtClean="0"/>
              <a:t>”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e Dellaria\Desktop\DIDATTICA\OVADA\2018-2019\RICICLO\CONCORSO CLASSI 2\CLASSE II B\IMG_20190301_145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7625536" cy="591586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714612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“L’</a:t>
            </a:r>
            <a:r>
              <a:rPr lang="it-IT" b="1" i="1" dirty="0" smtClean="0"/>
              <a:t>HANGAR</a:t>
            </a:r>
            <a:r>
              <a:rPr lang="it-IT" i="1" dirty="0" smtClean="0"/>
              <a:t>” , volano le idee. 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ele Dellaria\Desktop\DIDATTICA\OVADA\2018-2019\RICICLO\CONCORSO CLASSI 2\CLASSE II B\IMG_20190218_155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9549"/>
            <a:ext cx="3995936" cy="3443508"/>
          </a:xfrm>
          <a:prstGeom prst="rect">
            <a:avLst/>
          </a:prstGeom>
          <a:noFill/>
        </p:spPr>
      </p:pic>
      <p:pic>
        <p:nvPicPr>
          <p:cNvPr id="5123" name="Picture 3" descr="C:\Users\Michele Dellaria\Desktop\DIDATTICA\OVADA\2018-2019\RICICLO\CONCORSO CLASSI 2\CLASSE II B\IMG_20190218_164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327" y="3258000"/>
            <a:ext cx="4345098" cy="3600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142976" y="41433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“</a:t>
            </a:r>
            <a:r>
              <a:rPr lang="it-IT" b="1" i="1" dirty="0" smtClean="0"/>
              <a:t>CALCIO BALILLA</a:t>
            </a:r>
            <a:r>
              <a:rPr lang="it-IT" i="1" dirty="0" smtClean="0"/>
              <a:t>” 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00794" y="2643182"/>
            <a:ext cx="100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“</a:t>
            </a:r>
            <a:r>
              <a:rPr lang="it-IT" b="1" i="1" dirty="0" smtClean="0"/>
              <a:t>JEPP</a:t>
            </a:r>
            <a:r>
              <a:rPr lang="it-IT" i="1" dirty="0" smtClean="0"/>
              <a:t>” </a:t>
            </a:r>
            <a:endParaRPr lang="it-IT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</Words>
  <Application>Microsoft Office PowerPoint</Application>
  <PresentationFormat>Presentazione su schermo (4:3)</PresentationFormat>
  <Paragraphs>11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Michele Dellaria</dc:creator>
  <cp:lastModifiedBy>I E</cp:lastModifiedBy>
  <cp:revision>24</cp:revision>
  <dcterms:created xsi:type="dcterms:W3CDTF">2019-04-19T13:42:22Z</dcterms:created>
  <dcterms:modified xsi:type="dcterms:W3CDTF">2019-04-29T08:32:32Z</dcterms:modified>
</cp:coreProperties>
</file>