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A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7" autoAdjust="0"/>
  </p:normalViewPr>
  <p:slideViewPr>
    <p:cSldViewPr>
      <p:cViewPr varScale="1">
        <p:scale>
          <a:sx n="65" d="100"/>
          <a:sy n="65" d="100"/>
        </p:scale>
        <p:origin x="-108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8ADD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hele Dellaria\Desktop\DIDATTICA\OVADA\2018-2019\RICICLO\CONCORSO CLASSI 2\CLASSE II C\IMG-20190412-WA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785794"/>
            <a:ext cx="3500430" cy="4667240"/>
          </a:xfrm>
          <a:prstGeom prst="rect">
            <a:avLst/>
          </a:prstGeom>
          <a:noFill/>
        </p:spPr>
      </p:pic>
      <p:pic>
        <p:nvPicPr>
          <p:cNvPr id="1028" name="Picture 4" descr="C:\Users\Michele Dellaria\Desktop\DIDATTICA\OVADA\2018-2019\RICICLO\CONCORSO CLASSI 2\CLASSE II C\IMG-20190412-WA0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986259"/>
            <a:ext cx="4643438" cy="4871741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142844" y="357166"/>
            <a:ext cx="6500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ISTITUTO COMPRENSIVO “SANDRO PERTINI “ OVADA</a:t>
            </a:r>
          </a:p>
          <a:p>
            <a:r>
              <a:rPr lang="it-IT" dirty="0" smtClean="0"/>
              <a:t>Scuola Secondaria di I grado</a:t>
            </a:r>
          </a:p>
          <a:p>
            <a:r>
              <a:rPr lang="it-IT" b="1" dirty="0" smtClean="0"/>
              <a:t>Educazione Ambientale </a:t>
            </a:r>
            <a:r>
              <a:rPr lang="it-IT" b="1" dirty="0" err="1" smtClean="0"/>
              <a:t>a.s.</a:t>
            </a:r>
            <a:r>
              <a:rPr lang="it-IT" b="1" dirty="0" smtClean="0"/>
              <a:t>  2018   – 2019 </a:t>
            </a:r>
          </a:p>
          <a:p>
            <a:r>
              <a:rPr lang="it-IT" dirty="0" smtClean="0"/>
              <a:t>Prof. Michele </a:t>
            </a:r>
            <a:r>
              <a:rPr lang="it-IT" dirty="0" err="1" smtClean="0"/>
              <a:t>Dellaria</a:t>
            </a:r>
            <a:endParaRPr lang="it-IT" dirty="0" smtClean="0"/>
          </a:p>
          <a:p>
            <a:r>
              <a:rPr lang="it-IT" dirty="0" smtClean="0"/>
              <a:t>Classe  2 ^  C      Allievi n. 20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643570" y="5572140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“LA LAMPADA </a:t>
            </a:r>
            <a:r>
              <a:rPr lang="it-IT" b="1" i="1" dirty="0" err="1" smtClean="0"/>
              <a:t>DI</a:t>
            </a:r>
            <a:r>
              <a:rPr lang="it-IT" b="1" i="1" dirty="0" smtClean="0"/>
              <a:t> PLASTICA”</a:t>
            </a:r>
          </a:p>
          <a:p>
            <a:r>
              <a:rPr lang="it-IT" i="1" dirty="0" smtClean="0"/>
              <a:t>        con pannello solare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93952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  <p:extLst mod="1">
    <p:ext uri="{E180D4A7-C9FB-4DFB-919C-405C955672EB}">
      <p14:showEvtLst xmlns:p14="http://schemas.microsoft.com/office/powerpoint/2010/main">
        <p14:playEvt time="7007" objId="3"/>
        <p14:stopEvt time="9302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48ADD"/>
            </a:gs>
            <a:gs pos="5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ichele Dellaria\Desktop\DIDATTICA\OVADA\2018-2019\RICICLO\CONCORSO CLASSI 2\CLASSE II C\IMG-20190412-WA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67" y="0"/>
            <a:ext cx="3857634" cy="5143512"/>
          </a:xfrm>
          <a:prstGeom prst="rect">
            <a:avLst/>
          </a:prstGeom>
          <a:noFill/>
        </p:spPr>
      </p:pic>
      <p:pic>
        <p:nvPicPr>
          <p:cNvPr id="2052" name="Picture 4" descr="C:\Users\Michele Dellaria\Desktop\DIDATTICA\OVADA\2018-2019\RICICLO\CONCORSO CLASSI 2\CLASSE II C\IMG-20190412-WA0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8359"/>
            <a:ext cx="4929190" cy="42596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chele Dellaria\Desktop\DIDATTICA\OVADA\2018-2019\RICICLO\CONCORSO CLASSI 2\CLASSE II C\IMG_20190308_102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7703"/>
            <a:ext cx="8456538" cy="4756802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475146" y="5445224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“LA LAMPADA CON GRUCCE APPENDIABITI”</a:t>
            </a:r>
          </a:p>
          <a:p>
            <a:r>
              <a:rPr lang="it-IT" i="1" dirty="0" smtClean="0"/>
              <a:t>                     con pannello solare</a:t>
            </a:r>
            <a:endParaRPr lang="it-IT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chele Dellaria\Desktop\DIDATTICA\OVADA\2018-2019\RICICLO\CONCORSO CLASSI 2\CLASSE II C\IMG_20190308_102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91648"/>
            <a:ext cx="8190997" cy="4580492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3000364" y="5786454"/>
            <a:ext cx="3757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/>
              <a:t>Rivestita con </a:t>
            </a:r>
            <a:r>
              <a:rPr lang="it-IT" i="1" dirty="0" err="1" smtClean="0"/>
              <a:t>CD</a:t>
            </a:r>
            <a:r>
              <a:rPr lang="it-IT" i="1" dirty="0" smtClean="0"/>
              <a:t> spezzati,  di recupero.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chele Dellaria\Desktop\DIDATTICA\OVADA\2018-2019\RICICLO\CONCORSO CLASSI 2\CLASSE II C\IMG_20190311_102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48908" cy="6858000"/>
          </a:xfrm>
          <a:prstGeom prst="rect">
            <a:avLst/>
          </a:prstGeom>
          <a:noFill/>
        </p:spPr>
      </p:pic>
      <p:pic>
        <p:nvPicPr>
          <p:cNvPr id="5123" name="Picture 3" descr="C:\Users\Michele Dellaria\Desktop\DIDATTICA\OVADA\2018-2019\RICICLO\CONCORSO CLASSI 2\CLASSE II C\IMG_20190301_103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57166"/>
            <a:ext cx="3254880" cy="5786454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6286512" y="6211669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“TURBINA EOLICA”</a:t>
            </a:r>
          </a:p>
          <a:p>
            <a:r>
              <a:rPr lang="it-IT" i="1" dirty="0" smtClean="0"/>
              <a:t>        </a:t>
            </a:r>
            <a:endParaRPr lang="it-IT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ichele Dellaria\Desktop\DIDATTICA\OVADA\2018-2019\RICICLO\CONCORSO CLASSI 2\CLASSE II C\IMG_20190225_101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3857620" cy="6857991"/>
          </a:xfrm>
          <a:prstGeom prst="rect">
            <a:avLst/>
          </a:prstGeom>
          <a:noFill/>
        </p:spPr>
      </p:pic>
      <p:pic>
        <p:nvPicPr>
          <p:cNvPr id="6147" name="Picture 3" descr="C:\Users\Michele Dellaria\Desktop\DIDATTICA\OVADA\2018-2019\RICICLO\CONCORSO CLASSI 2\CLASSE II C\IMG_20190222_101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857364"/>
            <a:ext cx="4727582" cy="6513587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5143504" y="785794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“LA CASA SULL’ ALBERO”</a:t>
            </a:r>
          </a:p>
          <a:p>
            <a:r>
              <a:rPr lang="it-IT" i="1" dirty="0" smtClean="0"/>
              <a:t>        </a:t>
            </a:r>
            <a:endParaRPr lang="it-IT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73</Words>
  <Application>Microsoft Office PowerPoint</Application>
  <PresentationFormat>Presentazione su schermo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Michele Dellaria</dc:creator>
  <cp:lastModifiedBy>I E</cp:lastModifiedBy>
  <cp:revision>26</cp:revision>
  <dcterms:created xsi:type="dcterms:W3CDTF">2019-04-19T13:24:22Z</dcterms:created>
  <dcterms:modified xsi:type="dcterms:W3CDTF">2019-04-29T08:43:45Z</dcterms:modified>
</cp:coreProperties>
</file>