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chele Dellaria\Desktop\DIDATTICA\OVADA\2018-2019\RICICLO\CONCORSO CLASSI 2\CLASSE II D\IMG_20190311_15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44" y="2285968"/>
            <a:ext cx="6016356" cy="4572032"/>
          </a:xfrm>
          <a:prstGeom prst="rect">
            <a:avLst/>
          </a:prstGeom>
          <a:noFill/>
        </p:spPr>
      </p:pic>
      <p:pic>
        <p:nvPicPr>
          <p:cNvPr id="1029" name="Picture 5" descr="C:\Users\Michele Dellaria\Desktop\DIDATTICA\OVADA\2018-2019\RICICLO\CONCORSO CLASSI 2\CLASSE II D\IMG_20190218_15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36" cy="457197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357554" y="357166"/>
            <a:ext cx="528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ISTITUTO COMPRENSIVO “SANDRO PERTINI “ OVADA</a:t>
            </a:r>
          </a:p>
          <a:p>
            <a:r>
              <a:rPr lang="it-IT" dirty="0" smtClean="0"/>
              <a:t>Scuola Secondaria di I grado</a:t>
            </a:r>
          </a:p>
          <a:p>
            <a:r>
              <a:rPr lang="it-IT" b="1" dirty="0" smtClean="0"/>
              <a:t>Educazione Ambientale </a:t>
            </a:r>
            <a:r>
              <a:rPr lang="it-IT" b="1" dirty="0" err="1" smtClean="0"/>
              <a:t>a.s.</a:t>
            </a:r>
            <a:r>
              <a:rPr lang="it-IT" b="1" dirty="0" smtClean="0"/>
              <a:t>  2018   – 2019 </a:t>
            </a:r>
          </a:p>
          <a:p>
            <a:r>
              <a:rPr lang="it-IT" dirty="0" smtClean="0"/>
              <a:t>Prof. Michele </a:t>
            </a:r>
            <a:r>
              <a:rPr lang="it-IT" dirty="0" err="1" smtClean="0"/>
              <a:t>Dellaria</a:t>
            </a:r>
            <a:endParaRPr lang="it-IT" dirty="0" smtClean="0"/>
          </a:p>
          <a:p>
            <a:r>
              <a:rPr lang="it-IT" dirty="0" smtClean="0"/>
              <a:t>Classe  2 ^  D      Allievi n. 22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00063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“</a:t>
            </a:r>
            <a:r>
              <a:rPr lang="it-IT" b="1" i="1" dirty="0" smtClean="0"/>
              <a:t>LA FATTORIA ECOLOGICA</a:t>
            </a:r>
            <a:r>
              <a:rPr lang="it-IT" i="1" dirty="0" smtClean="0"/>
              <a:t>”</a:t>
            </a:r>
            <a:endParaRPr lang="it-IT" i="1" dirty="0"/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e Dellaria\Desktop\DIDATTICA\OVADA\2018-2019\RICICLO\CONCORSO CLASSI 2\CLASSE II D\IMG_20190311_145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3857620" cy="6857991"/>
          </a:xfrm>
          <a:prstGeom prst="rect">
            <a:avLst/>
          </a:prstGeom>
          <a:noFill/>
        </p:spPr>
      </p:pic>
      <p:pic>
        <p:nvPicPr>
          <p:cNvPr id="2051" name="Picture 3" descr="C:\Users\Michele Dellaria\Desktop\DIDATTICA\OVADA\2018-2019\RICICLO\CONCORSO CLASSI 2\CLASSE II D\IMG_20190311_145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1"/>
            <a:ext cx="3174513" cy="564357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85720" y="5714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“LE ISOLE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PLASTICA”</a:t>
            </a:r>
            <a:endParaRPr lang="it-IT" b="1" i="1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ele Dellaria\Desktop\DIDATTICA\OVADA\2018-2019\RICICLO\CONCORSO CLASSI 2\CLASSE II D\IMG_20190307_084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48" y="-48"/>
            <a:ext cx="3857652" cy="6858048"/>
          </a:xfrm>
          <a:prstGeom prst="rect">
            <a:avLst/>
          </a:prstGeom>
          <a:noFill/>
        </p:spPr>
      </p:pic>
      <p:pic>
        <p:nvPicPr>
          <p:cNvPr id="3075" name="Picture 3" descr="C:\Users\Michele Dellaria\Desktop\DIDATTICA\OVADA\2018-2019\RICICLO\CONCORSO CLASSI 2\CLASSE II D\IMG_20190307_08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857620" cy="68579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e Dellaria\Desktop\DIDATTICA\OVADA\2018-2019\RICICLO\CONCORSO CLASSI 2\CLASSE II D\IMG_20190228_08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3415611"/>
          </a:xfrm>
          <a:prstGeom prst="rect">
            <a:avLst/>
          </a:prstGeom>
          <a:noFill/>
        </p:spPr>
      </p:pic>
      <p:pic>
        <p:nvPicPr>
          <p:cNvPr id="4099" name="Picture 3" descr="C:\Users\Michele Dellaria\Desktop\DIDATTICA\OVADA\2018-2019\RICICLO\CONCORSO CLASSI 2\CLASSE II D\IMG_20190228_08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642918"/>
            <a:ext cx="2129732" cy="3786190"/>
          </a:xfrm>
          <a:prstGeom prst="rect">
            <a:avLst/>
          </a:prstGeom>
          <a:noFill/>
        </p:spPr>
      </p:pic>
      <p:pic>
        <p:nvPicPr>
          <p:cNvPr id="4100" name="Picture 4" descr="C:\Users\Michele Dellaria\Desktop\DIDATTICA\OVADA\2018-2019\RICICLO\CONCORSO CLASSI 2\CLASSE II D\IMG_20190311_154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808236" y="2692303"/>
            <a:ext cx="2812853" cy="500062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715008" y="60722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“</a:t>
            </a:r>
            <a:r>
              <a:rPr lang="it-IT" b="1" i="1" dirty="0" smtClean="0"/>
              <a:t>CAMPO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CALCIO</a:t>
            </a:r>
            <a:r>
              <a:rPr lang="it-IT" b="1" dirty="0" smtClean="0"/>
              <a:t>”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00958" y="450057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“</a:t>
            </a:r>
            <a:r>
              <a:rPr lang="it-IT" b="1" i="1" dirty="0" smtClean="0"/>
              <a:t>ROBOT</a:t>
            </a:r>
            <a:r>
              <a:rPr lang="it-IT" b="1" dirty="0" smtClean="0"/>
              <a:t>”</a:t>
            </a:r>
            <a:endParaRPr lang="it-IT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hele Dellaria\Desktop\DIDATTICA\OVADA\2018-2019\RICICLO\CONCORSO CLASSI 2\CLASSE II D\IMG_20190311_15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143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286116" y="571501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ragazzi al lavoro.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55</Words>
  <Application>Microsoft Office PowerPoint</Application>
  <PresentationFormat>Presentazione su schermo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Michele Dellaria</dc:creator>
  <cp:lastModifiedBy>I E</cp:lastModifiedBy>
  <cp:revision>6</cp:revision>
  <dcterms:created xsi:type="dcterms:W3CDTF">2019-04-19T14:59:35Z</dcterms:created>
  <dcterms:modified xsi:type="dcterms:W3CDTF">2019-04-29T08:20:00Z</dcterms:modified>
</cp:coreProperties>
</file>