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59" r:id="rId8"/>
    <p:sldId id="264" r:id="rId9"/>
    <p:sldId id="266" r:id="rId10"/>
    <p:sldId id="265" r:id="rId11"/>
    <p:sldId id="26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7CD6"/>
    <a:srgbClr val="8B1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7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16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07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22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2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90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98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4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56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19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5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F52E-6162-41D2-9A3B-8C676D487BA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A2C0-7823-447C-B8F7-A04A9C2E8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98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i="1" dirty="0">
                <a:solidFill>
                  <a:srgbClr val="FF0000"/>
                </a:solidFill>
                <a:latin typeface="Broadway" panose="04040905080B020205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«HOW TO MAKE»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14639" y="2927120"/>
            <a:ext cx="4852245" cy="2664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i="1" dirty="0">
                <a:solidFill>
                  <a:schemeClr val="tx1"/>
                </a:solidFill>
                <a:latin typeface="Impact" panose="020B0806030902050204" pitchFamily="34" charset="0"/>
              </a:rPr>
              <a:t>ECCO I NOSTRI PROGETTI CREATI DAI RAGAZZI DELLA</a:t>
            </a:r>
          </a:p>
          <a:p>
            <a:r>
              <a:rPr lang="it-IT" i="1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2^ E </a:t>
            </a:r>
            <a:r>
              <a:rPr lang="it-IT" i="1" dirty="0">
                <a:solidFill>
                  <a:schemeClr val="tx1"/>
                </a:solidFill>
                <a:latin typeface="Impact" panose="020B0806030902050204" pitchFamily="34" charset="0"/>
              </a:rPr>
              <a:t>DELL’ISTITUTO COMPRENSIVO SANDRO PERTINI.</a:t>
            </a:r>
          </a:p>
        </p:txBody>
      </p:sp>
      <p:pic>
        <p:nvPicPr>
          <p:cNvPr id="1026" name="Picture 2" descr="C:\Program Files (x86)\Microsoft Office\MEDIA\CAGCAT10\j02932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194" y="5013176"/>
            <a:ext cx="2040380" cy="15052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.C.Pertini\AppData\Local\Microsoft\Windows\Temporary Internet Files\Content.IE5\XECVK5YD\Pringles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2124743" y="3806121"/>
            <a:ext cx="216024" cy="27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.C.Pertini\AppData\Local\Microsoft\Windows\Temporary Internet Files\Content.IE5\XECVK5YD\Pringles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76" y="5198392"/>
            <a:ext cx="1669555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8728" y="0"/>
            <a:ext cx="9114928" cy="83671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-5655" y="150295"/>
            <a:ext cx="914400" cy="731165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316416" y="10220"/>
            <a:ext cx="817240" cy="701918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81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egnaposto immagine 22"/>
          <p:cNvPicPr preferRelativeResize="0"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0648"/>
            <a:ext cx="3190875" cy="4600575"/>
          </a:xfrm>
        </p:spPr>
      </p:pic>
    </p:spTree>
    <p:extLst>
      <p:ext uri="{BB962C8B-B14F-4D97-AF65-F5344CB8AC3E}">
        <p14:creationId xmlns:p14="http://schemas.microsoft.com/office/powerpoint/2010/main" val="173292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947CD6"/>
                </a:solidFill>
              </a:rPr>
              <a:t>IL TERZO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TERZO PROGETTO CONSISTE IN UN MICROFONO CHE FUNZIONA PER LA VOCE UMANA</a:t>
            </a:r>
          </a:p>
        </p:txBody>
      </p:sp>
    </p:spTree>
    <p:extLst>
      <p:ext uri="{BB962C8B-B14F-4D97-AF65-F5344CB8AC3E}">
        <p14:creationId xmlns:p14="http://schemas.microsoft.com/office/powerpoint/2010/main" val="2105976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IL PERCHE DI QUESTO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PER QUESTO PROGETTO ABBIAMO UTILIZZATO IL TUBO PRINGLES RICICLATO PER CREARE UN OGGETTO DI USO COMUNE PERCHE CON ESSO SE NE POSSONO CREARE MOLTI</a:t>
            </a:r>
          </a:p>
        </p:txBody>
      </p:sp>
      <p:pic>
        <p:nvPicPr>
          <p:cNvPr id="1026" name="Picture 2" descr="C:\Users\I.C.Pertini\AppData\Local\Microsoft\Windows\Temporary Internet Files\Content.IE5\19Z8PQRG\4dhdghsta4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861048"/>
            <a:ext cx="458045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583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IL PRIMO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PRIMO PROGETTO CONSISTE IN UN PORTAOGGETTI APPENDIBILE AL MURO.</a:t>
            </a:r>
          </a:p>
        </p:txBody>
      </p:sp>
    </p:spTree>
    <p:extLst>
      <p:ext uri="{BB962C8B-B14F-4D97-AF65-F5344CB8AC3E}">
        <p14:creationId xmlns:p14="http://schemas.microsoft.com/office/powerpoint/2010/main" val="123481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849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0" b="27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5639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immagin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617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8B10A0"/>
                </a:solidFill>
              </a:rPr>
              <a:t>IL SECONDO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SECONDO PROGETTO CONSISTE IN UN AMPLIFICATORE PER LA MUSICA O PER  IL SUONO DEI CELLULLARI </a:t>
            </a:r>
          </a:p>
        </p:txBody>
      </p:sp>
    </p:spTree>
    <p:extLst>
      <p:ext uri="{BB962C8B-B14F-4D97-AF65-F5344CB8AC3E}">
        <p14:creationId xmlns:p14="http://schemas.microsoft.com/office/powerpoint/2010/main" val="23911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817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r="53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444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100</Words>
  <Application>Microsoft Office PowerPoint</Application>
  <PresentationFormat>Presentazione su schermo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Broadway</vt:lpstr>
      <vt:lpstr>Calibri</vt:lpstr>
      <vt:lpstr>Impact</vt:lpstr>
      <vt:lpstr>Tema di Office</vt:lpstr>
      <vt:lpstr>«HOW TO MAKE»</vt:lpstr>
      <vt:lpstr>IL PERCHE DI QUESTO PROGETTO</vt:lpstr>
      <vt:lpstr>IL PRIMO PROGETTO</vt:lpstr>
      <vt:lpstr>Presentazione standard di PowerPoint</vt:lpstr>
      <vt:lpstr>Presentazione standard di PowerPoint</vt:lpstr>
      <vt:lpstr>Presentazione standard di PowerPoint</vt:lpstr>
      <vt:lpstr>IL SECONDO PROGETTO</vt:lpstr>
      <vt:lpstr>Presentazione standard di PowerPoint</vt:lpstr>
      <vt:lpstr>Presentazione standard di PowerPoint</vt:lpstr>
      <vt:lpstr>Presentazione standard di PowerPoint</vt:lpstr>
      <vt:lpstr>IL TERZO PROGETTO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«HOW TO MAKE»</dc:title>
  <dc:creator>I.C.Pertini</dc:creator>
  <cp:lastModifiedBy>Elisa Tosonotti</cp:lastModifiedBy>
  <cp:revision>18</cp:revision>
  <dcterms:created xsi:type="dcterms:W3CDTF">2019-04-06T06:04:07Z</dcterms:created>
  <dcterms:modified xsi:type="dcterms:W3CDTF">2019-04-29T07:29:46Z</dcterms:modified>
</cp:coreProperties>
</file>