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59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7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36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67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1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94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48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37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71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67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23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5FD8-93B8-E740-BC3E-071B1408A271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74A3-D1D4-6941-AA9D-AA907A165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7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>
            <a:normAutofit/>
          </a:bodyPr>
          <a:lstStyle/>
          <a:p>
            <a:r>
              <a:rPr lang="it-IT" sz="8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PORTA MATITE</a:t>
            </a:r>
            <a:endParaRPr lang="it-IT" sz="8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51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Materiali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Rotoli di carta igienica</a:t>
            </a:r>
          </a:p>
          <a:p>
            <a:r>
              <a:rPr lang="it-IT" dirty="0" smtClean="0"/>
              <a:t>Due cartoncini colorati (blu e rosso)</a:t>
            </a:r>
          </a:p>
          <a:p>
            <a:r>
              <a:rPr lang="it-IT" dirty="0" smtClean="0"/>
              <a:t>Tempera rossa</a:t>
            </a:r>
          </a:p>
          <a:p>
            <a:r>
              <a:rPr lang="it-IT" dirty="0" smtClean="0"/>
              <a:t>Pennello</a:t>
            </a:r>
          </a:p>
          <a:p>
            <a:r>
              <a:rPr lang="it-IT" dirty="0" smtClean="0"/>
              <a:t>Colla vinilica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823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fa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5547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t-IT" sz="2400" dirty="0"/>
              <a:t>S</a:t>
            </a:r>
            <a:r>
              <a:rPr lang="it-IT" sz="2400" dirty="0" smtClean="0"/>
              <a:t>i uniscono </a:t>
            </a:r>
            <a:r>
              <a:rPr lang="it-IT" sz="2400" dirty="0" smtClean="0"/>
              <a:t>i rotoli di carta </a:t>
            </a:r>
            <a:r>
              <a:rPr lang="it-IT" sz="2400" dirty="0" smtClean="0"/>
              <a:t>igienica, </a:t>
            </a:r>
            <a:r>
              <a:rPr lang="it-IT" sz="2400" dirty="0" smtClean="0"/>
              <a:t>poi si prende il cartoncino rosso e se ne taglia una sagoma che si incolla alla base dei 3 rotoli </a:t>
            </a:r>
            <a:r>
              <a:rPr lang="it-IT" sz="2400" dirty="0" smtClean="0"/>
              <a:t>uniti</a:t>
            </a:r>
          </a:p>
          <a:p>
            <a:pPr marL="514350" indent="-514350" algn="just">
              <a:buFont typeface="+mj-lt"/>
              <a:buAutoNum type="arabicPeriod"/>
            </a:pPr>
            <a:endParaRPr lang="it-IT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 smtClean="0"/>
              <a:t>con </a:t>
            </a:r>
            <a:r>
              <a:rPr lang="it-IT" sz="2400" dirty="0" smtClean="0"/>
              <a:t>il cartoncino blu si fanno delle figure geometriche da incollare </a:t>
            </a:r>
            <a:r>
              <a:rPr lang="it-IT" sz="2400" dirty="0" smtClean="0"/>
              <a:t>sui </a:t>
            </a:r>
            <a:r>
              <a:rPr lang="it-IT" sz="2400" dirty="0" smtClean="0"/>
              <a:t>rotoli di carta </a:t>
            </a:r>
            <a:r>
              <a:rPr lang="it-IT" sz="2400" dirty="0" smtClean="0"/>
              <a:t>igienica</a:t>
            </a:r>
          </a:p>
          <a:p>
            <a:pPr marL="514350" indent="-514350" algn="just">
              <a:buFont typeface="+mj-lt"/>
              <a:buAutoNum type="arabicPeriod"/>
            </a:pPr>
            <a:endParaRPr lang="it-IT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sz="2400" dirty="0" smtClean="0"/>
              <a:t>infine </a:t>
            </a:r>
            <a:r>
              <a:rPr lang="it-IT" sz="2400" dirty="0" smtClean="0"/>
              <a:t>con il cartoncino rimanente blu si </a:t>
            </a:r>
            <a:r>
              <a:rPr lang="it-IT" sz="2400" dirty="0" smtClean="0"/>
              <a:t>realizza </a:t>
            </a:r>
            <a:r>
              <a:rPr lang="it-IT" sz="2400" dirty="0" smtClean="0"/>
              <a:t>una striscia da incollare intorno alla base dei rotoli.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1696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86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PORTA MATITE</vt:lpstr>
      <vt:lpstr>Materiali</vt:lpstr>
      <vt:lpstr>Come si fa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 MATITE</dc:title>
  <dc:creator>Massimiliano Ferreccio .</dc:creator>
  <cp:lastModifiedBy>Cristina</cp:lastModifiedBy>
  <cp:revision>5</cp:revision>
  <dcterms:created xsi:type="dcterms:W3CDTF">2019-04-20T19:45:49Z</dcterms:created>
  <dcterms:modified xsi:type="dcterms:W3CDTF">2019-05-07T15:31:14Z</dcterms:modified>
</cp:coreProperties>
</file>